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352" r:id="rId6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397" r:id="rId31"/>
    <p:sldId id="443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2" r:id="rId45"/>
    <p:sldId id="413" r:id="rId46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44" r:id="rId54"/>
    <p:sldId id="466" r:id="rId55"/>
    <p:sldId id="485" r:id="rId59"/>
    <p:sldId id="471" r:id="rId60"/>
    <p:sldId id="472" r:id="rId61"/>
    <p:sldId id="476" r:id="rId65"/>
    <p:sldId id="428" r:id="rId66"/>
    <p:sldId id="435" r:id="rId67"/>
    <p:sldId id="436" r:id="rId68"/>
    <p:sldId id="453" r:id="rId69"/>
    <p:sldId id="454" r:id="rId70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0.4097938144329897</c:v>
                </c:pt>
                <c:pt idx="1">
                  <c:v>0.5902061855670103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0.7375</c:v>
                </c:pt>
                <c:pt idx="1">
                  <c:v>0.6625</c:v>
                </c:pt>
                <c:pt idx="2">
                  <c:v>0.55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0.8013698630136986</c:v>
                </c:pt>
                <c:pt idx="1">
                  <c:v>0.821917808219178</c:v>
                </c:pt>
                <c:pt idx="2">
                  <c:v>0.6232876712328768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0.5743243243243243</c:v>
                </c:pt>
                <c:pt idx="1">
                  <c:v>0.7432432432432432</c:v>
                </c:pt>
                <c:pt idx="2">
                  <c:v>0.7162162162162162</c:v>
                </c:pt>
                <c:pt idx="3">
                  <c:v>0.777027027027027</c:v>
                </c:pt>
                <c:pt idx="4">
                  <c:v>0.7364864864864865</c:v>
                </c:pt>
                <c:pt idx="5">
                  <c:v>0.527027027027027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0.30405405405405406</c:v>
                </c:pt>
                <c:pt idx="1">
                  <c:v>0.1891891891891892</c:v>
                </c:pt>
                <c:pt idx="2">
                  <c:v>0.23648648648648649</c:v>
                </c:pt>
                <c:pt idx="3">
                  <c:v>0.14864864864864866</c:v>
                </c:pt>
                <c:pt idx="4">
                  <c:v>0.20270270270270271</c:v>
                </c:pt>
                <c:pt idx="5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0.12162162162162163</c:v>
                </c:pt>
                <c:pt idx="1">
                  <c:v>0.06756756756756757</c:v>
                </c:pt>
                <c:pt idx="2">
                  <c:v>0.0472972972972973</c:v>
                </c:pt>
                <c:pt idx="3">
                  <c:v>0.07432432432432433</c:v>
                </c:pt>
                <c:pt idx="4">
                  <c:v>0.060810810810810814</c:v>
                </c:pt>
                <c:pt idx="5">
                  <c:v>0.22297297297297297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0.6790540540540541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0.22184684684684686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0.0990990990990991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0.684931506849315</c:v>
                </c:pt>
                <c:pt idx="1">
                  <c:v>0.6027397260273972</c:v>
                </c:pt>
                <c:pt idx="2">
                  <c:v>0.547945205479452</c:v>
                </c:pt>
                <c:pt idx="3">
                  <c:v>0.7054794520547946</c:v>
                </c:pt>
                <c:pt idx="4">
                  <c:v>0.684931506849315</c:v>
                </c:pt>
                <c:pt idx="5">
                  <c:v>0.6643835616438356</c:v>
                </c:pt>
                <c:pt idx="6">
                  <c:v>0.6095890410958904</c:v>
                </c:pt>
                <c:pt idx="7">
                  <c:v>0.7534246575342466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0.21232876712328766</c:v>
                </c:pt>
                <c:pt idx="1">
                  <c:v>0.2808219178082192</c:v>
                </c:pt>
                <c:pt idx="2">
                  <c:v>0.3287671232876712</c:v>
                </c:pt>
                <c:pt idx="3">
                  <c:v>0.23972602739726026</c:v>
                </c:pt>
                <c:pt idx="4">
                  <c:v>0.1917808219178082</c:v>
                </c:pt>
                <c:pt idx="5">
                  <c:v>0.21232876712328766</c:v>
                </c:pt>
                <c:pt idx="6">
                  <c:v>0.2534246575342466</c:v>
                </c:pt>
                <c:pt idx="7">
                  <c:v>0.18493150684931506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0.10273972602739725</c:v>
                </c:pt>
                <c:pt idx="1">
                  <c:v>0.11643835616438356</c:v>
                </c:pt>
                <c:pt idx="2">
                  <c:v>0.1232876712328767</c:v>
                </c:pt>
                <c:pt idx="3">
                  <c:v>0.0547945205479452</c:v>
                </c:pt>
                <c:pt idx="4">
                  <c:v>0.1232876712328767</c:v>
                </c:pt>
                <c:pt idx="5">
                  <c:v>0.1232876712328767</c:v>
                </c:pt>
                <c:pt idx="6">
                  <c:v>0.136986301369863</c:v>
                </c:pt>
                <c:pt idx="7">
                  <c:v>0.06164383561643835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0.6566780821917808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0.238013698630137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0.1053082191780822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0.5587447378492154</c:v>
                </c:pt>
                <c:pt idx="1">
                  <c:v>0.5652899457655403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0.24837351703023344</c:v>
                </c:pt>
                <c:pt idx="1">
                  <c:v>0.22695035460992907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0.1928817451205511</c:v>
                </c:pt>
                <c:pt idx="1">
                  <c:v>0.20775969962453067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0.6485393258426966</c:v>
                </c:pt>
                <c:pt idx="1">
                  <c:v>0.5949317738791423</c:v>
                </c:pt>
                <c:pt idx="2">
                  <c:v>0.5589706933523946</c:v>
                </c:pt>
                <c:pt idx="3">
                  <c:v>0.56484375</c:v>
                </c:pt>
                <c:pt idx="4">
                  <c:v>0.4620976116303219</c:v>
                </c:pt>
                <c:pt idx="5">
                  <c:v>0.49112872782181954</c:v>
                </c:pt>
                <c:pt idx="6">
                  <c:v>0.5892857142857143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0.19146067415730336</c:v>
                </c:pt>
                <c:pt idx="1">
                  <c:v>0.19649122807017544</c:v>
                </c:pt>
                <c:pt idx="2">
                  <c:v>0.21729807005003574</c:v>
                </c:pt>
                <c:pt idx="3">
                  <c:v>0.2203125</c:v>
                </c:pt>
                <c:pt idx="4">
                  <c:v>0.3291796469366563</c:v>
                </c:pt>
                <c:pt idx="5">
                  <c:v>0.2733106832767082</c:v>
                </c:pt>
                <c:pt idx="6">
                  <c:v>0.2392857142857143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0.16</c:v>
                </c:pt>
                <c:pt idx="1">
                  <c:v>0.20857699805068225</c:v>
                </c:pt>
                <c:pt idx="2">
                  <c:v>0.2237312365975697</c:v>
                </c:pt>
                <c:pt idx="3">
                  <c:v>0.21484375</c:v>
                </c:pt>
                <c:pt idx="4">
                  <c:v>0.2087227414330218</c:v>
                </c:pt>
                <c:pt idx="5">
                  <c:v>0.23556058890147225</c:v>
                </c:pt>
                <c:pt idx="6">
                  <c:v>0.17142857142857143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Administrativos</c:v>
                </c:pt>
                <c:pt idx="1">
                  <c:v>Auxiliares</c:v>
                </c:pt>
                <c:pt idx="2">
                  <c:v>Profesionales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0.3875</c:v>
                </c:pt>
                <c:pt idx="1">
                  <c:v>0.68125</c:v>
                </c:pt>
                <c:pt idx="2">
                  <c:v>0.5790037493304767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Administrativos</c:v>
                </c:pt>
                <c:pt idx="1">
                  <c:v>Auxiliares</c:v>
                </c:pt>
                <c:pt idx="2">
                  <c:v>Profesionales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0.3875</c:v>
                </c:pt>
                <c:pt idx="1">
                  <c:v>0.246875</c:v>
                </c:pt>
                <c:pt idx="2">
                  <c:v>0.21553294054633101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Administrativos</c:v>
                </c:pt>
                <c:pt idx="1">
                  <c:v>Auxiliares</c:v>
                </c:pt>
                <c:pt idx="2">
                  <c:v>Profesionales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0.225</c:v>
                </c:pt>
                <c:pt idx="1">
                  <c:v>0.071875</c:v>
                </c:pt>
                <c:pt idx="2">
                  <c:v>0.2054633101231923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0.6107365792759051</c:v>
                </c:pt>
                <c:pt idx="1">
                  <c:v>0.5921973991330444</c:v>
                </c:pt>
                <c:pt idx="2">
                  <c:v>0.4865280985373364</c:v>
                </c:pt>
                <c:pt idx="3">
                  <c:v>0.5016903313049358</c:v>
                </c:pt>
                <c:pt idx="4">
                  <c:v>0.5821428571428572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0.19800249687890137</c:v>
                </c:pt>
                <c:pt idx="1">
                  <c:v>0.19539846615538514</c:v>
                </c:pt>
                <c:pt idx="2">
                  <c:v>0.279445727482679</c:v>
                </c:pt>
                <c:pt idx="3">
                  <c:v>0.27450980392156865</c:v>
                </c:pt>
                <c:pt idx="4">
                  <c:v>0.28035714285714286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0.1912609238451935</c:v>
                </c:pt>
                <c:pt idx="1">
                  <c:v>0.21240413471157052</c:v>
                </c:pt>
                <c:pt idx="2">
                  <c:v>0.2340261739799846</c:v>
                </c:pt>
                <c:pt idx="3">
                  <c:v>0.22379986477349562</c:v>
                </c:pt>
                <c:pt idx="4">
                  <c:v>0.1375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0.5638882058847635</c:v>
                </c:pt>
                <c:pt idx="1">
                  <c:v>0.2315383984919269</c:v>
                </c:pt>
                <c:pt idx="2">
                  <c:v>0.20457339562330956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Contrata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  <c:pt idx="4">
                  <c:v>Titular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0.6441644164416441</c:v>
                </c:pt>
                <c:pt idx="1">
                  <c:v>0.31875</c:v>
                </c:pt>
                <c:pt idx="2">
                  <c:v>0.4894278606965174</c:v>
                </c:pt>
                <c:pt idx="3">
                  <c:v>0.5821428571428572</c:v>
                </c:pt>
                <c:pt idx="4">
                  <c:v>0.5580503833515882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Contrata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  <c:pt idx="4">
                  <c:v>Titular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0.1776177617761776</c:v>
                </c:pt>
                <c:pt idx="1">
                  <c:v>0.29375</c:v>
                </c:pt>
                <c:pt idx="2">
                  <c:v>0.2857587064676617</c:v>
                </c:pt>
                <c:pt idx="3">
                  <c:v>0.22916666666666666</c:v>
                </c:pt>
                <c:pt idx="4">
                  <c:v>0.23630887185104052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Contrata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  <c:pt idx="4">
                  <c:v>Titular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0.1782178217821782</c:v>
                </c:pt>
                <c:pt idx="1">
                  <c:v>0.3875</c:v>
                </c:pt>
                <c:pt idx="2">
                  <c:v>0.2248134328358209</c:v>
                </c:pt>
                <c:pt idx="3">
                  <c:v>0.1886904761904762</c:v>
                </c:pt>
                <c:pt idx="4">
                  <c:v>0.2056407447973713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Contrata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  <c:pt idx="4">
                  <c:v>Titular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0.6441644164416441</c:v>
                </c:pt>
                <c:pt idx="1">
                  <c:v>0.31875</c:v>
                </c:pt>
                <c:pt idx="2">
                  <c:v>0.4894278606965174</c:v>
                </c:pt>
                <c:pt idx="3">
                  <c:v>0.5821428571428572</c:v>
                </c:pt>
                <c:pt idx="4">
                  <c:v>0.5580503833515882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Contrata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  <c:pt idx="4">
                  <c:v>Titular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0.1776177617761776</c:v>
                </c:pt>
                <c:pt idx="1">
                  <c:v>0.29375</c:v>
                </c:pt>
                <c:pt idx="2">
                  <c:v>0.2857587064676617</c:v>
                </c:pt>
                <c:pt idx="3">
                  <c:v>0.22916666666666666</c:v>
                </c:pt>
                <c:pt idx="4">
                  <c:v>0.23630887185104052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Contrata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  <c:pt idx="4">
                  <c:v>Titular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0.1782178217821782</c:v>
                </c:pt>
                <c:pt idx="1">
                  <c:v>0.3875</c:v>
                </c:pt>
                <c:pt idx="2">
                  <c:v>0.2248134328358209</c:v>
                </c:pt>
                <c:pt idx="3">
                  <c:v>0.1886904761904762</c:v>
                </c:pt>
                <c:pt idx="4">
                  <c:v>0.2056407447973713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[STB] Esta Municipalidad se preocupa de ofrecer estabilidad laboral a las personas que trabajan en ella.</c:v>
                </c:pt>
                <c:pt idx="1">
                  <c:v>[STB] Independiente de los cambios económicos o políticos del país, me siento seguro de mantener mi empleo en esta Municipalidad.</c:v>
                </c:pt>
                <c:pt idx="2">
                  <c:v>[STB] Con buen desempeño, yo me siento seguro de mantener el empleo en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0.7777777777777778</c:v>
                </c:pt>
                <c:pt idx="1">
                  <c:v>0.7843137254901961</c:v>
                </c:pt>
                <c:pt idx="2">
                  <c:v>0.8627450980392157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[DEI] En mi equipo de trabajo se valoran los aportes de todas las personas, independiente de sus características o formas de ser.</c:v>
                </c:pt>
                <c:pt idx="1">
                  <c:v>[AMI] En mi equipo de trabajo nos apoyamos para trabajar.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0.78</c:v>
                </c:pt>
                <c:pt idx="1">
                  <c:v>0.847682119205298</c:v>
                </c:pt>
                <c:pt idx="2">
                  <c:v>0.9205298013245033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[APO] Las personas de esta esta Municipalidad se sienten respaldadas por ella.</c:v>
                </c:pt>
                <c:pt idx="1">
                  <c:v>[COO] En esta Municipalidad las diferencias entre áreas de trabajo se conversan y resuelven de manera directa.</c:v>
                </c:pt>
                <c:pt idx="2">
                  <c:v>[COO] Las comunicaciones entre los diferentes departamentos municipales son adecuadas.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0.3503184713375796</c:v>
                </c:pt>
                <c:pt idx="1">
                  <c:v>0.35714285714285715</c:v>
                </c:pt>
                <c:pt idx="2">
                  <c:v>0.4155844155844156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[EQI] Los funcionarios están facultados para apelar a decisiones hechas por sus jefaturas.</c:v>
                </c:pt>
                <c:pt idx="1">
                  <c:v>[REC] Los reconocimientos que se otorgan son entregados de forma justa.</c:v>
                </c:pt>
                <c:pt idx="2">
                  <c:v>[REC] En esta institución hay preocupación por hacer que cada funcionario se sienta de verdad considerado.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0.32666666666666666</c:v>
                </c:pt>
                <c:pt idx="1">
                  <c:v>0.3333333333333333</c:v>
                </c:pt>
                <c:pt idx="2">
                  <c:v>0.38666666666666666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[TVP] Mi horario de trabajo frecuentemente entra en conflicto con mi vida personal.</c:v>
                </c:pt>
                <c:pt idx="1">
                  <c:v>[TVP] No me veo en la necesidad de seguir viendo cosas de mi trabajo en mi tiempo libre.</c:v>
                </c:pt>
                <c:pt idx="2">
                  <c:v>[AMF] Mi puesto de trabajo está diseñado para mi comodidad física.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0.4771241830065359</c:v>
                </c:pt>
                <c:pt idx="1">
                  <c:v>0.4901960784313726</c:v>
                </c:pt>
                <c:pt idx="2">
                  <c:v>0.49056603773584906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[EQI] En mi equipo de trabajo hay un trato justo para todos, sin favoritismos.</c:v>
                </c:pt>
                <c:pt idx="1">
                  <c:v>[CDT] En general, la carga de trabajo que tengo que realizar es adecuada.</c:v>
                </c:pt>
                <c:pt idx="2">
                  <c:v>[CDT] En general, puedo realizar mis tareas sin sentirme agotado al final de la jornada.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0.29333333333333333</c:v>
                </c:pt>
                <c:pt idx="1">
                  <c:v>0.35761589403973515</c:v>
                </c:pt>
                <c:pt idx="2">
                  <c:v>0.5827814569536424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0.4339622641509434</c:v>
                </c:pt>
                <c:pt idx="1">
                  <c:v>0.5207006369426752</c:v>
                </c:pt>
                <c:pt idx="2">
                  <c:v>0.7003205128205128</c:v>
                </c:pt>
                <c:pt idx="3">
                  <c:v>0.5438311688311688</c:v>
                </c:pt>
                <c:pt idx="4">
                  <c:v>0.4902597402597403</c:v>
                </c:pt>
                <c:pt idx="5">
                  <c:v>0.42694805194805197</c:v>
                </c:pt>
                <c:pt idx="6">
                  <c:v>0.3899782135076253</c:v>
                </c:pt>
                <c:pt idx="7">
                  <c:v>0.761437908496732</c:v>
                </c:pt>
                <c:pt idx="8">
                  <c:v>0.5294117647058824</c:v>
                </c:pt>
                <c:pt idx="9">
                  <c:v>0.7665562913907285</c:v>
                </c:pt>
                <c:pt idx="10">
                  <c:v>0.5711920529801324</c:v>
                </c:pt>
                <c:pt idx="11">
                  <c:v>0.37748344370860926</c:v>
                </c:pt>
                <c:pt idx="12">
                  <c:v>0.7549668874172185</c:v>
                </c:pt>
                <c:pt idx="13">
                  <c:v>0.69</c:v>
                </c:pt>
                <c:pt idx="14">
                  <c:v>0.49866666666666665</c:v>
                </c:pt>
                <c:pt idx="15">
                  <c:v>0.6266666666666667</c:v>
                </c:pt>
                <c:pt idx="16">
                  <c:v>0.6533333333333333</c:v>
                </c:pt>
                <c:pt idx="17">
                  <c:v>0.5013333333333333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0.5347620400862574</c:v>
                </c:pt>
                <c:pt idx="1">
                  <c:v>0.22991925912305045</c:v>
                </c:pt>
                <c:pt idx="2">
                  <c:v>0.23531870079069223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0.5638882058847635</c:v>
                </c:pt>
                <c:pt idx="1">
                  <c:v>0.2315383984919269</c:v>
                </c:pt>
                <c:pt idx="2">
                  <c:v>0.20457339562330956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0.49265625</c:v>
                </c:pt>
                <c:pt idx="1">
                  <c:v>0.23765625</c:v>
                </c:pt>
                <c:pt idx="2">
                  <c:v>0.2696875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0.5638882058847635</c:v>
                </c:pt>
                <c:pt idx="1">
                  <c:v>0.2315383984919269</c:v>
                </c:pt>
                <c:pt idx="2">
                  <c:v>0.20457339562330956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0.4339622641509434</c:v>
                </c:pt>
                <c:pt idx="1">
                  <c:v>0.5207006369426752</c:v>
                </c:pt>
                <c:pt idx="2">
                  <c:v>0.7003205128205128</c:v>
                </c:pt>
                <c:pt idx="3">
                  <c:v>0.5438311688311688</c:v>
                </c:pt>
                <c:pt idx="4">
                  <c:v>0.4902597402597403</c:v>
                </c:pt>
                <c:pt idx="5">
                  <c:v>0.42694805194805197</c:v>
                </c:pt>
                <c:pt idx="6">
                  <c:v>0.3899782135076253</c:v>
                </c:pt>
                <c:pt idx="7">
                  <c:v>0.761437908496732</c:v>
                </c:pt>
                <c:pt idx="8">
                  <c:v>0.5294117647058824</c:v>
                </c:pt>
                <c:pt idx="9">
                  <c:v>0.7665562913907285</c:v>
                </c:pt>
                <c:pt idx="10">
                  <c:v>0.5711920529801324</c:v>
                </c:pt>
                <c:pt idx="11">
                  <c:v>0.37748344370860926</c:v>
                </c:pt>
                <c:pt idx="12">
                  <c:v>0.7549668874172185</c:v>
                </c:pt>
                <c:pt idx="13">
                  <c:v>0.69</c:v>
                </c:pt>
                <c:pt idx="14">
                  <c:v>0.49866666666666665</c:v>
                </c:pt>
                <c:pt idx="15">
                  <c:v>0.6266666666666667</c:v>
                </c:pt>
                <c:pt idx="16">
                  <c:v>0.6533333333333333</c:v>
                </c:pt>
                <c:pt idx="17">
                  <c:v>0.5013333333333333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0.5638882058847635</c:v>
                </c:pt>
                <c:pt idx="1">
                  <c:v>0.5638882058847635</c:v>
                </c:pt>
                <c:pt idx="2">
                  <c:v>0.5638882058847635</c:v>
                </c:pt>
                <c:pt idx="3">
                  <c:v>0.5638882058847635</c:v>
                </c:pt>
                <c:pt idx="4">
                  <c:v>0.5638882058847635</c:v>
                </c:pt>
                <c:pt idx="5">
                  <c:v>0.5638882058847635</c:v>
                </c:pt>
                <c:pt idx="6">
                  <c:v>0.5638882058847635</c:v>
                </c:pt>
                <c:pt idx="7">
                  <c:v>0.5638882058847635</c:v>
                </c:pt>
                <c:pt idx="8">
                  <c:v>0.5638882058847635</c:v>
                </c:pt>
                <c:pt idx="9">
                  <c:v>0.5638882058847635</c:v>
                </c:pt>
                <c:pt idx="10">
                  <c:v>0.5638882058847635</c:v>
                </c:pt>
                <c:pt idx="11">
                  <c:v>0.5638882058847635</c:v>
                </c:pt>
                <c:pt idx="12">
                  <c:v>0.5638882058847635</c:v>
                </c:pt>
                <c:pt idx="13">
                  <c:v>0.5638882058847635</c:v>
                </c:pt>
                <c:pt idx="14">
                  <c:v>0.5638882058847635</c:v>
                </c:pt>
                <c:pt idx="15">
                  <c:v>0.5638882058847635</c:v>
                </c:pt>
                <c:pt idx="16">
                  <c:v>0.5638882058847635</c:v>
                </c:pt>
                <c:pt idx="17">
                  <c:v>0.5638882058847635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0.4339622641509434</c:v>
                </c:pt>
                <c:pt idx="1">
                  <c:v>0.5207006369426752</c:v>
                </c:pt>
                <c:pt idx="2">
                  <c:v>0.7003205128205128</c:v>
                </c:pt>
                <c:pt idx="3">
                  <c:v>0.5438311688311688</c:v>
                </c:pt>
                <c:pt idx="4">
                  <c:v>0.4902597402597403</c:v>
                </c:pt>
                <c:pt idx="5">
                  <c:v>0.42694805194805197</c:v>
                </c:pt>
                <c:pt idx="6">
                  <c:v>0.3899782135076253</c:v>
                </c:pt>
                <c:pt idx="7">
                  <c:v>0.761437908496732</c:v>
                </c:pt>
                <c:pt idx="8">
                  <c:v>0.5294117647058824</c:v>
                </c:pt>
                <c:pt idx="9">
                  <c:v>0.7665562913907285</c:v>
                </c:pt>
                <c:pt idx="10">
                  <c:v>0.5711920529801324</c:v>
                </c:pt>
                <c:pt idx="11">
                  <c:v>0.37748344370860926</c:v>
                </c:pt>
                <c:pt idx="12">
                  <c:v>0.7549668874172185</c:v>
                </c:pt>
                <c:pt idx="13">
                  <c:v>0.69</c:v>
                </c:pt>
                <c:pt idx="14">
                  <c:v>0.49866666666666665</c:v>
                </c:pt>
                <c:pt idx="15">
                  <c:v>0.6266666666666667</c:v>
                </c:pt>
                <c:pt idx="16">
                  <c:v>0.6533333333333333</c:v>
                </c:pt>
                <c:pt idx="17">
                  <c:v>0.5013333333333333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0.18867924528301888</c:v>
                </c:pt>
                <c:pt idx="1">
                  <c:v>0.3057324840764331</c:v>
                </c:pt>
                <c:pt idx="2">
                  <c:v>0.20833333333333334</c:v>
                </c:pt>
                <c:pt idx="3">
                  <c:v>0.26136363636363635</c:v>
                </c:pt>
                <c:pt idx="4">
                  <c:v>0.28084415584415584</c:v>
                </c:pt>
                <c:pt idx="5">
                  <c:v>0.35064935064935066</c:v>
                </c:pt>
                <c:pt idx="6">
                  <c:v>0.19172113289760348</c:v>
                </c:pt>
                <c:pt idx="7">
                  <c:v>0.1650326797385621</c:v>
                </c:pt>
                <c:pt idx="8">
                  <c:v>0.25980392156862747</c:v>
                </c:pt>
                <c:pt idx="9">
                  <c:v>0.1456953642384106</c:v>
                </c:pt>
                <c:pt idx="10">
                  <c:v>0.22682119205298013</c:v>
                </c:pt>
                <c:pt idx="11">
                  <c:v>0.23178807947019867</c:v>
                </c:pt>
                <c:pt idx="12">
                  <c:v>0.16556291390728478</c:v>
                </c:pt>
                <c:pt idx="13">
                  <c:v>0.195</c:v>
                </c:pt>
                <c:pt idx="14">
                  <c:v>0.268</c:v>
                </c:pt>
                <c:pt idx="15">
                  <c:v>0.2237037037037037</c:v>
                </c:pt>
                <c:pt idx="16">
                  <c:v>0.18666666666666668</c:v>
                </c:pt>
                <c:pt idx="17">
                  <c:v>0.30666666666666664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0.37735849056603776</c:v>
                </c:pt>
                <c:pt idx="1">
                  <c:v>0.1735668789808917</c:v>
                </c:pt>
                <c:pt idx="2">
                  <c:v>0.09134615384615384</c:v>
                </c:pt>
                <c:pt idx="3">
                  <c:v>0.19480519480519481</c:v>
                </c:pt>
                <c:pt idx="4">
                  <c:v>0.2288961038961039</c:v>
                </c:pt>
                <c:pt idx="5">
                  <c:v>0.2224025974025974</c:v>
                </c:pt>
                <c:pt idx="6">
                  <c:v>0.41830065359477125</c:v>
                </c:pt>
                <c:pt idx="7">
                  <c:v>0.07352941176470588</c:v>
                </c:pt>
                <c:pt idx="8">
                  <c:v>0.2107843137254902</c:v>
                </c:pt>
                <c:pt idx="9">
                  <c:v>0.08774834437086093</c:v>
                </c:pt>
                <c:pt idx="10">
                  <c:v>0.20198675496688742</c:v>
                </c:pt>
                <c:pt idx="11">
                  <c:v>0.39072847682119205</c:v>
                </c:pt>
                <c:pt idx="12">
                  <c:v>0.07947019867549669</c:v>
                </c:pt>
                <c:pt idx="13">
                  <c:v>0.115</c:v>
                </c:pt>
                <c:pt idx="14">
                  <c:v>0.23333333333333334</c:v>
                </c:pt>
                <c:pt idx="15">
                  <c:v>0.14962962962962964</c:v>
                </c:pt>
                <c:pt idx="16">
                  <c:v>0.16</c:v>
                </c:pt>
                <c:pt idx="17">
                  <c:v>0.192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0.4339622641509434</c:v>
                </c:pt>
                <c:pt idx="1">
                  <c:v>0.5207006369426752</c:v>
                </c:pt>
                <c:pt idx="2">
                  <c:v>0.7003205128205128</c:v>
                </c:pt>
                <c:pt idx="3">
                  <c:v>0.5438311688311688</c:v>
                </c:pt>
                <c:pt idx="4">
                  <c:v>0.4902597402597403</c:v>
                </c:pt>
                <c:pt idx="5">
                  <c:v>0.42694805194805197</c:v>
                </c:pt>
                <c:pt idx="6">
                  <c:v>0.3899782135076253</c:v>
                </c:pt>
                <c:pt idx="7">
                  <c:v>0.761437908496732</c:v>
                </c:pt>
                <c:pt idx="8">
                  <c:v>0.5294117647058824</c:v>
                </c:pt>
                <c:pt idx="9">
                  <c:v>0.7665562913907285</c:v>
                </c:pt>
                <c:pt idx="10">
                  <c:v>0.5711920529801324</c:v>
                </c:pt>
                <c:pt idx="11">
                  <c:v>0.37748344370860926</c:v>
                </c:pt>
                <c:pt idx="12">
                  <c:v>0.7549668874172185</c:v>
                </c:pt>
                <c:pt idx="13">
                  <c:v>0.69</c:v>
                </c:pt>
                <c:pt idx="14">
                  <c:v>0.49866666666666665</c:v>
                </c:pt>
                <c:pt idx="15">
                  <c:v>0.6266666666666667</c:v>
                </c:pt>
                <c:pt idx="16">
                  <c:v>0.6533333333333333</c:v>
                </c:pt>
                <c:pt idx="17">
                  <c:v>0.5013333333333333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Global Vitacura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0.61640625</c:v>
                </c:pt>
                <c:pt idx="1">
                  <c:v>0.3790956749672346</c:v>
                </c:pt>
                <c:pt idx="2">
                  <c:v>0.5335526315789474</c:v>
                </c:pt>
                <c:pt idx="3">
                  <c:v>0.38243064729194187</c:v>
                </c:pt>
                <c:pt idx="4">
                  <c:v>0.36030383091149276</c:v>
                </c:pt>
                <c:pt idx="5">
                  <c:v>0.34536423841059605</c:v>
                </c:pt>
                <c:pt idx="6">
                  <c:v>0.43697292498890367</c:v>
                </c:pt>
                <c:pt idx="7">
                  <c:v>0.6501331557922769</c:v>
                </c:pt>
                <c:pt idx="8">
                  <c:v>0.4103333333333333</c:v>
                </c:pt>
                <c:pt idx="9">
                  <c:v>0.7634228187919463</c:v>
                </c:pt>
                <c:pt idx="10">
                  <c:v>0.5661962365591398</c:v>
                </c:pt>
                <c:pt idx="11">
                  <c:v>0.5123373710183939</c:v>
                </c:pt>
                <c:pt idx="12">
                  <c:v>0.6859578286227007</c:v>
                </c:pt>
                <c:pt idx="13">
                  <c:v>0.643581081081081</c:v>
                </c:pt>
                <c:pt idx="14">
                  <c:v>0.5338753387533876</c:v>
                </c:pt>
                <c:pt idx="15">
                  <c:v>0.6551932367149759</c:v>
                </c:pt>
                <c:pt idx="16">
                  <c:v>0.6574829931972789</c:v>
                </c:pt>
                <c:pt idx="17">
                  <c:v>0.44081632653061226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Área Educación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0.5075</c:v>
                </c:pt>
                <c:pt idx="1">
                  <c:v>0.3484375</c:v>
                </c:pt>
                <c:pt idx="2">
                  <c:v>0.553125</c:v>
                </c:pt>
                <c:pt idx="3">
                  <c:v>0.4875</c:v>
                </c:pt>
                <c:pt idx="4">
                  <c:v>0.315625</c:v>
                </c:pt>
                <c:pt idx="5">
                  <c:v>0.3203125</c:v>
                </c:pt>
                <c:pt idx="6">
                  <c:v>0.31145833333333334</c:v>
                </c:pt>
                <c:pt idx="7">
                  <c:v>0.6546875</c:v>
                </c:pt>
                <c:pt idx="8">
                  <c:v>0.4890625</c:v>
                </c:pt>
                <c:pt idx="9">
                  <c:v>0.7859375</c:v>
                </c:pt>
                <c:pt idx="10">
                  <c:v>0.475</c:v>
                </c:pt>
                <c:pt idx="11">
                  <c:v>0.3375</c:v>
                </c:pt>
                <c:pt idx="12">
                  <c:v>0.7020833333333333</c:v>
                </c:pt>
                <c:pt idx="13">
                  <c:v>0.6046875</c:v>
                </c:pt>
                <c:pt idx="14">
                  <c:v>0.48</c:v>
                </c:pt>
                <c:pt idx="15">
                  <c:v>0.5701388888888889</c:v>
                </c:pt>
                <c:pt idx="16">
                  <c:v>0.5890625</c:v>
                </c:pt>
                <c:pt idx="17">
                  <c:v>0.3725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0.4339622641509434</c:v>
                </c:pt>
                <c:pt idx="1">
                  <c:v>0.5207006369426752</c:v>
                </c:pt>
                <c:pt idx="2">
                  <c:v>0.7003205128205128</c:v>
                </c:pt>
                <c:pt idx="3">
                  <c:v>0.5438311688311688</c:v>
                </c:pt>
                <c:pt idx="4">
                  <c:v>0.4902597402597403</c:v>
                </c:pt>
                <c:pt idx="5">
                  <c:v>0.42694805194805197</c:v>
                </c:pt>
                <c:pt idx="6">
                  <c:v>0.3899782135076253</c:v>
                </c:pt>
                <c:pt idx="7">
                  <c:v>0.761437908496732</c:v>
                </c:pt>
                <c:pt idx="8">
                  <c:v>0.5294117647058824</c:v>
                </c:pt>
                <c:pt idx="9">
                  <c:v>0.7665562913907285</c:v>
                </c:pt>
                <c:pt idx="10">
                  <c:v>0.5711920529801324</c:v>
                </c:pt>
                <c:pt idx="11">
                  <c:v>0.37748344370860926</c:v>
                </c:pt>
                <c:pt idx="12">
                  <c:v>0.7549668874172185</c:v>
                </c:pt>
                <c:pt idx="13">
                  <c:v>0.69</c:v>
                </c:pt>
                <c:pt idx="14">
                  <c:v>0.49866666666666665</c:v>
                </c:pt>
                <c:pt idx="15">
                  <c:v>0.6266666666666667</c:v>
                </c:pt>
                <c:pt idx="16">
                  <c:v>0.6533333333333333</c:v>
                </c:pt>
                <c:pt idx="17">
                  <c:v>0.5013333333333333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0.684931506849315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0.1095890410958904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0.2054794520547945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Área Educación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159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229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388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Área Educación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Área Educación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6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Global Vitacura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Global Vitacura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Educación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Educación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Educación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(56%)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80%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82%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62%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Educación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Masculino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Femenino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Educación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 años o menos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31-35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36-40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41-45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46-50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51-60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61-85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Educación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Administrativos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Auxiliares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Profesionales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Educación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Menos de 1 año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1-5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11-20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21 años o más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Educación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Contrata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Honorarios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Indefinido Educación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Plazo Fijo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Titular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Educación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Contrata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Honorarios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Indefinido Educación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Plazo Fijo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Titular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Confianza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Carga de trabajo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Estabilidad laboral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76%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Se sienten tranquilas respecto a su estabilidad laboral.</a:t>
            </a:r>
          </a:p>
          <a:p>
            <a:r>
              <a:t>Consideran que con buen desempeño se pueden proyectar en su trabajo.</a:t>
            </a:r>
          </a:p>
          <a:p>
            <a:r>
              <a:t>Piensan que hay mayor estabilidad que en otras instituciones o empresas similares.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77%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Carga de trabajo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39%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su trabajo generaría cierto desajuste con su vida personal, social y/o familiar.</a:t>
            </a:r>
          </a:p>
          <a:p>
            <a:r>
              <a:t>Consideran que se haría difícil desconectarse y olvidar las demandas del trabajo al finalizar su jornada.</a:t>
            </a:r>
          </a:p>
          <a:p>
            <a:r>
              <a:t>Piensan que no se lograría un espacio de descanso cuando se está fuera del trabajo.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existiría una mayor carga de trabajo en relación a la jornada para realizarla.</a:t>
            </a:r>
          </a:p>
          <a:p>
            <a:r>
              <a:t>Consideran que al final de la jornada presentarían una sensación de cansancio importante.</a:t>
            </a:r>
          </a:p>
          <a:p>
            <a:r>
              <a:t>Piensan que el tipo de tareas podría ser mayor a lo requerido por sus cargos.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Equilibrio trabajo y vida 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42%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Área Educación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